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DE7A63-D955-4203-A153-8E2622C8DF39}" v="6" dt="2021-02-10T15:24:51.4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49" autoAdjust="0"/>
    <p:restoredTop sz="94660"/>
  </p:normalViewPr>
  <p:slideViewPr>
    <p:cSldViewPr snapToGrid="0">
      <p:cViewPr varScale="1">
        <p:scale>
          <a:sx n="91" d="100"/>
          <a:sy n="91" d="100"/>
        </p:scale>
        <p:origin x="4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 Lauritsen Pipper" userId="3dc42bc2-0040-4c19-8c8a-b59008007dd9" providerId="ADAL" clId="{1EDE7A63-D955-4203-A153-8E2622C8DF39}"/>
    <pc:docChg chg="custSel modSld">
      <pc:chgData name="Anne Lauritsen Pipper" userId="3dc42bc2-0040-4c19-8c8a-b59008007dd9" providerId="ADAL" clId="{1EDE7A63-D955-4203-A153-8E2622C8DF39}" dt="2021-02-11T11:14:03.166" v="1379" actId="20577"/>
      <pc:docMkLst>
        <pc:docMk/>
      </pc:docMkLst>
      <pc:sldChg chg="modSp mod">
        <pc:chgData name="Anne Lauritsen Pipper" userId="3dc42bc2-0040-4c19-8c8a-b59008007dd9" providerId="ADAL" clId="{1EDE7A63-D955-4203-A153-8E2622C8DF39}" dt="2021-02-11T11:14:03.166" v="1379" actId="20577"/>
        <pc:sldMkLst>
          <pc:docMk/>
          <pc:sldMk cId="970175745" sldId="256"/>
        </pc:sldMkLst>
        <pc:spChg chg="mod">
          <ac:chgData name="Anne Lauritsen Pipper" userId="3dc42bc2-0040-4c19-8c8a-b59008007dd9" providerId="ADAL" clId="{1EDE7A63-D955-4203-A153-8E2622C8DF39}" dt="2021-02-08T14:09:20.304" v="992" actId="1076"/>
          <ac:spMkLst>
            <pc:docMk/>
            <pc:sldMk cId="970175745" sldId="256"/>
            <ac:spMk id="7" creationId="{00000000-0000-0000-0000-000000000000}"/>
          </ac:spMkLst>
        </pc:spChg>
        <pc:spChg chg="mod">
          <ac:chgData name="Anne Lauritsen Pipper" userId="3dc42bc2-0040-4c19-8c8a-b59008007dd9" providerId="ADAL" clId="{1EDE7A63-D955-4203-A153-8E2622C8DF39}" dt="2021-02-11T11:14:03.166" v="1379" actId="20577"/>
          <ac:spMkLst>
            <pc:docMk/>
            <pc:sldMk cId="970175745" sldId="256"/>
            <ac:spMk id="10" creationId="{00000000-0000-0000-0000-000000000000}"/>
          </ac:spMkLst>
        </pc:spChg>
        <pc:picChg chg="mod">
          <ac:chgData name="Anne Lauritsen Pipper" userId="3dc42bc2-0040-4c19-8c8a-b59008007dd9" providerId="ADAL" clId="{1EDE7A63-D955-4203-A153-8E2622C8DF39}" dt="2021-01-20T19:02:12.800" v="493" actId="14100"/>
          <ac:picMkLst>
            <pc:docMk/>
            <pc:sldMk cId="970175745" sldId="256"/>
            <ac:picMk id="6" creationId="{FD171AE8-9568-4EDD-922C-AB2C1800509F}"/>
          </ac:picMkLst>
        </pc:picChg>
      </pc:sldChg>
    </pc:docChg>
  </pc:docChgLst>
  <pc:docChgLst>
    <pc:chgData name="Anne Lauritsen Pipper" userId="3dc42bc2-0040-4c19-8c8a-b59008007dd9" providerId="ADAL" clId="{E5504C44-8DF7-4F9E-AA58-9FA0635F542D}"/>
    <pc:docChg chg="custSel modSld">
      <pc:chgData name="Anne Lauritsen Pipper" userId="3dc42bc2-0040-4c19-8c8a-b59008007dd9" providerId="ADAL" clId="{E5504C44-8DF7-4F9E-AA58-9FA0635F542D}" dt="2021-01-20T13:30:05.548" v="45" actId="1076"/>
      <pc:docMkLst>
        <pc:docMk/>
      </pc:docMkLst>
      <pc:sldChg chg="addSp delSp modSp">
        <pc:chgData name="Anne Lauritsen Pipper" userId="3dc42bc2-0040-4c19-8c8a-b59008007dd9" providerId="ADAL" clId="{E5504C44-8DF7-4F9E-AA58-9FA0635F542D}" dt="2021-01-20T13:30:05.548" v="45" actId="1076"/>
        <pc:sldMkLst>
          <pc:docMk/>
          <pc:sldMk cId="970175745" sldId="256"/>
        </pc:sldMkLst>
        <pc:spChg chg="mod">
          <ac:chgData name="Anne Lauritsen Pipper" userId="3dc42bc2-0040-4c19-8c8a-b59008007dd9" providerId="ADAL" clId="{E5504C44-8DF7-4F9E-AA58-9FA0635F542D}" dt="2021-01-20T13:29:15.597" v="39" actId="1076"/>
          <ac:spMkLst>
            <pc:docMk/>
            <pc:sldMk cId="970175745" sldId="256"/>
            <ac:spMk id="7" creationId="{00000000-0000-0000-0000-000000000000}"/>
          </ac:spMkLst>
        </pc:spChg>
        <pc:spChg chg="mod">
          <ac:chgData name="Anne Lauritsen Pipper" userId="3dc42bc2-0040-4c19-8c8a-b59008007dd9" providerId="ADAL" clId="{E5504C44-8DF7-4F9E-AA58-9FA0635F542D}" dt="2021-01-20T13:27:46.094" v="31" actId="20577"/>
          <ac:spMkLst>
            <pc:docMk/>
            <pc:sldMk cId="970175745" sldId="256"/>
            <ac:spMk id="10" creationId="{00000000-0000-0000-0000-000000000000}"/>
          </ac:spMkLst>
        </pc:spChg>
        <pc:picChg chg="add del mod">
          <ac:chgData name="Anne Lauritsen Pipper" userId="3dc42bc2-0040-4c19-8c8a-b59008007dd9" providerId="ADAL" clId="{E5504C44-8DF7-4F9E-AA58-9FA0635F542D}" dt="2021-01-20T13:29:22.331" v="40" actId="478"/>
          <ac:picMkLst>
            <pc:docMk/>
            <pc:sldMk cId="970175745" sldId="256"/>
            <ac:picMk id="3" creationId="{AE7A4D5B-C7EE-4351-969A-81FBFCDF1194}"/>
          </ac:picMkLst>
        </pc:picChg>
        <pc:picChg chg="add mod">
          <ac:chgData name="Anne Lauritsen Pipper" userId="3dc42bc2-0040-4c19-8c8a-b59008007dd9" providerId="ADAL" clId="{E5504C44-8DF7-4F9E-AA58-9FA0635F542D}" dt="2021-01-20T13:30:05.548" v="45" actId="1076"/>
          <ac:picMkLst>
            <pc:docMk/>
            <pc:sldMk cId="970175745" sldId="256"/>
            <ac:picMk id="6" creationId="{FD171AE8-9568-4EDD-922C-AB2C1800509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70F7-B5C1-4E60-BFBA-2160BBE72FCD}" type="datetimeFigureOut">
              <a:rPr lang="da-DK" smtClean="0"/>
              <a:t>11-02-2021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F2F1-3175-4D3A-8E10-2879A0E370E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1660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70F7-B5C1-4E60-BFBA-2160BBE72FCD}" type="datetimeFigureOut">
              <a:rPr lang="da-DK" smtClean="0"/>
              <a:t>11-02-2021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F2F1-3175-4D3A-8E10-2879A0E370E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06474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70F7-B5C1-4E60-BFBA-2160BBE72FCD}" type="datetimeFigureOut">
              <a:rPr lang="da-DK" smtClean="0"/>
              <a:t>11-02-2021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F2F1-3175-4D3A-8E10-2879A0E370E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59497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70F7-B5C1-4E60-BFBA-2160BBE72FCD}" type="datetimeFigureOut">
              <a:rPr lang="da-DK" smtClean="0"/>
              <a:t>11-02-2021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F2F1-3175-4D3A-8E10-2879A0E370E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70309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70F7-B5C1-4E60-BFBA-2160BBE72FCD}" type="datetimeFigureOut">
              <a:rPr lang="da-DK" smtClean="0"/>
              <a:t>11-02-2021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F2F1-3175-4D3A-8E10-2879A0E370E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31458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70F7-B5C1-4E60-BFBA-2160BBE72FCD}" type="datetimeFigureOut">
              <a:rPr lang="da-DK" smtClean="0"/>
              <a:t>11-02-2021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F2F1-3175-4D3A-8E10-2879A0E370E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30222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70F7-B5C1-4E60-BFBA-2160BBE72FCD}" type="datetimeFigureOut">
              <a:rPr lang="da-DK" smtClean="0"/>
              <a:t>11-02-2021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F2F1-3175-4D3A-8E10-2879A0E370E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5191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70F7-B5C1-4E60-BFBA-2160BBE72FCD}" type="datetimeFigureOut">
              <a:rPr lang="da-DK" smtClean="0"/>
              <a:t>11-02-2021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F2F1-3175-4D3A-8E10-2879A0E370E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89250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70F7-B5C1-4E60-BFBA-2160BBE72FCD}" type="datetimeFigureOut">
              <a:rPr lang="da-DK" smtClean="0"/>
              <a:t>11-02-2021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F2F1-3175-4D3A-8E10-2879A0E370E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6780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70F7-B5C1-4E60-BFBA-2160BBE72FCD}" type="datetimeFigureOut">
              <a:rPr lang="da-DK" smtClean="0"/>
              <a:t>11-02-2021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F2F1-3175-4D3A-8E10-2879A0E370E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36402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770F7-B5C1-4E60-BFBA-2160BBE72FCD}" type="datetimeFigureOut">
              <a:rPr lang="da-DK" smtClean="0"/>
              <a:t>11-02-2021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5F2F1-3175-4D3A-8E10-2879A0E370E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6766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C770F7-B5C1-4E60-BFBA-2160BBE72FCD}" type="datetimeFigureOut">
              <a:rPr lang="da-DK" smtClean="0"/>
              <a:t>11-02-2021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5F2F1-3175-4D3A-8E10-2879A0E370E7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8985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rodovrespejderne@gmail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304299" y="17502"/>
            <a:ext cx="6279411" cy="830997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/>
            <a:r>
              <a:rPr lang="da-DK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Generalforsamling 2021</a:t>
            </a:r>
            <a:endParaRPr lang="da-DK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7" name="Rektangel 6"/>
          <p:cNvSpPr/>
          <p:nvPr/>
        </p:nvSpPr>
        <p:spPr>
          <a:xfrm>
            <a:off x="-207264" y="8150462"/>
            <a:ext cx="477125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da-DK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Rødovrespejderne</a:t>
            </a:r>
            <a:endParaRPr lang="da-DK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0" name="Tekstfelt 9"/>
          <p:cNvSpPr txBox="1"/>
          <p:nvPr/>
        </p:nvSpPr>
        <p:spPr>
          <a:xfrm>
            <a:off x="304299" y="698054"/>
            <a:ext cx="6279411" cy="7478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da-DK" sz="1200" dirty="0"/>
              <a:t>Dagsorden for generalforsamlingen (grupperådsmødet) Rødovrespejderne</a:t>
            </a:r>
          </a:p>
          <a:p>
            <a:pPr algn="ctr"/>
            <a:r>
              <a:rPr lang="da-DK" sz="1200" dirty="0"/>
              <a:t>Online møde på Microsoft Teams Mandag den 8. marts klokken 19-20.30</a:t>
            </a:r>
          </a:p>
          <a:p>
            <a:pPr algn="ctr"/>
            <a:endParaRPr lang="da-DK" sz="1200" dirty="0"/>
          </a:p>
          <a:p>
            <a:endParaRPr lang="da-DK" sz="1200" dirty="0"/>
          </a:p>
          <a:p>
            <a:pPr marL="342900" indent="-342900">
              <a:buFont typeface="+mj-lt"/>
              <a:buAutoNum type="arabicPeriod"/>
            </a:pPr>
            <a:r>
              <a:rPr lang="da-DK" sz="1200" dirty="0"/>
              <a:t>Formand og gruppeleder byder velkommen 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1200" b="1" dirty="0"/>
              <a:t>Quiz med præmier for hele familien og præsentation af ”året der gik”.</a:t>
            </a:r>
          </a:p>
          <a:p>
            <a:pPr marL="342900" indent="-342900">
              <a:buFont typeface="+mj-lt"/>
              <a:buAutoNum type="arabicPeriod"/>
            </a:pPr>
            <a:endParaRPr lang="da-DK" sz="1200" dirty="0"/>
          </a:p>
          <a:p>
            <a:pPr marL="342900" indent="-342900">
              <a:buFont typeface="+mj-lt"/>
              <a:buAutoNum type="arabicPeriod"/>
            </a:pPr>
            <a:r>
              <a:rPr lang="da-DK" sz="1200" dirty="0"/>
              <a:t>Valg af dirigent (Gunver opstiller) og referent (Niels opstiller)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1200" dirty="0"/>
              <a:t>Beretning fra ledergruppe og bestyrelsen om gruppens arbejde generelt (se årsrapport)</a:t>
            </a:r>
          </a:p>
          <a:p>
            <a:pPr marL="342900" indent="-342900">
              <a:buFont typeface="+mj-lt"/>
              <a:buAutoNum type="arabicPeriod"/>
            </a:pPr>
            <a:endParaRPr lang="da-DK" sz="1200" dirty="0"/>
          </a:p>
          <a:p>
            <a:pPr marL="342900" indent="-342900">
              <a:buFont typeface="+mj-lt"/>
              <a:buAutoNum type="arabicPeriod"/>
            </a:pPr>
            <a:r>
              <a:rPr lang="da-DK" sz="1200" dirty="0"/>
              <a:t>Fremlæggelse af regnskab for det foregående år til godkendelse. Revideret regnskab for 2020 sendes en uge før mødet. Kan også findes på gruppens hjemmeside før mødet.</a:t>
            </a:r>
            <a:endParaRPr lang="da-DK" sz="1200" dirty="0">
              <a:cs typeface="Calibri"/>
            </a:endParaRPr>
          </a:p>
          <a:p>
            <a:pPr marL="342900" indent="-342900">
              <a:buFont typeface="+mj-lt"/>
              <a:buAutoNum type="arabicPeriod"/>
            </a:pPr>
            <a:endParaRPr lang="da-DK" sz="1200" dirty="0"/>
          </a:p>
          <a:p>
            <a:pPr marL="342900" indent="-342900">
              <a:buFont typeface="+mj-lt"/>
              <a:buAutoNum type="arabicPeriod"/>
            </a:pPr>
            <a:r>
              <a:rPr lang="da-DK" sz="1200" dirty="0"/>
              <a:t>Behandling af eventuelle indkomne forslag</a:t>
            </a:r>
          </a:p>
          <a:p>
            <a:pPr marL="342900" indent="-342900">
              <a:buFont typeface="+mj-lt"/>
              <a:buAutoNum type="arabicPeriod"/>
            </a:pPr>
            <a:endParaRPr lang="da-DK" sz="1200" dirty="0"/>
          </a:p>
          <a:p>
            <a:pPr marL="342900" indent="-342900">
              <a:buFont typeface="+mj-lt"/>
              <a:buAutoNum type="arabicPeriod"/>
            </a:pPr>
            <a:r>
              <a:rPr lang="da-DK" sz="1200" dirty="0"/>
              <a:t>Væsentlige beslutninger om gruppens fremtid, herunder fremlæggelse af gruppens udviklingsplan </a:t>
            </a:r>
          </a:p>
          <a:p>
            <a:pPr marL="342900" indent="-342900">
              <a:buFont typeface="+mj-lt"/>
              <a:buAutoNum type="arabicPeriod"/>
            </a:pPr>
            <a:r>
              <a:rPr lang="da-DK" sz="1200" dirty="0"/>
              <a:t>Vedtagelse af budget for indeværende år. Bestyrelsen indstiller til at ændre Familiespejdernes kontingent til 400 </a:t>
            </a:r>
            <a:r>
              <a:rPr lang="da-DK" sz="1200" dirty="0" err="1"/>
              <a:t>kr</a:t>
            </a:r>
            <a:r>
              <a:rPr lang="da-DK" sz="1200" dirty="0"/>
              <a:t> pr halvår, da det svarer til de faktiske udgifter. </a:t>
            </a:r>
          </a:p>
          <a:p>
            <a:pPr fontAlgn="base"/>
            <a:r>
              <a:rPr lang="da-DK" sz="1200" dirty="0"/>
              <a:t>          Bestyrelsen indstiller til at øvrige kontingenter fastholdes uændret.</a:t>
            </a:r>
          </a:p>
          <a:p>
            <a:pPr fontAlgn="base"/>
            <a:endParaRPr lang="da-DK" sz="1200" dirty="0"/>
          </a:p>
          <a:p>
            <a:pPr fontAlgn="base"/>
            <a:r>
              <a:rPr lang="da-DK" sz="1200" dirty="0"/>
              <a:t>9.      Valg til bestyrelsen. Bestyrelsen består af gruppeleder (obligatorisk), kasserer  </a:t>
            </a:r>
          </a:p>
          <a:p>
            <a:pPr fontAlgn="base"/>
            <a:r>
              <a:rPr lang="da-DK" sz="1200" dirty="0"/>
              <a:t>          (obligatorisk), 2 forældrerepræsentanter, to lederrepræsentanter og 2 unge fra gruppen. Følgende poster er på valg. Alle vælges for 2 år.</a:t>
            </a:r>
          </a:p>
          <a:p>
            <a:r>
              <a:rPr lang="da-DK" sz="1200" dirty="0"/>
              <a:t>          Formand: Posten er på valg (Sanne genopstiller)</a:t>
            </a:r>
          </a:p>
          <a:p>
            <a:r>
              <a:rPr lang="da-DK" sz="1200" dirty="0"/>
              <a:t>          2 Lederrepræsentanter: Posterne er på valg (Line og Mette genopstiller)</a:t>
            </a:r>
          </a:p>
          <a:p>
            <a:r>
              <a:rPr lang="da-DK" sz="1200" dirty="0"/>
              <a:t>          2 forældrerepræsentanter. Posterne er på valg (Katrine genopstiller, Lasse opstiller)	</a:t>
            </a:r>
          </a:p>
          <a:p>
            <a:r>
              <a:rPr lang="da-DK" sz="1200" dirty="0"/>
              <a:t>        </a:t>
            </a:r>
          </a:p>
          <a:p>
            <a:r>
              <a:rPr lang="da-DK" sz="1200" dirty="0"/>
              <a:t>10.     Valg af suppleanter. Vi modtager meget gerne nye suppleanter, gerne fra de yngste grene.</a:t>
            </a:r>
          </a:p>
          <a:p>
            <a:r>
              <a:rPr lang="da-DK" sz="1200" dirty="0"/>
              <a:t>	Ledersuppleant: Posten er på valg (Ragnvald genopstiller)</a:t>
            </a:r>
          </a:p>
          <a:p>
            <a:r>
              <a:rPr lang="da-DK" sz="1200" dirty="0"/>
              <a:t>	Forældresuppleanter: henvend jer gerne til Anne hvis I har interesse :o), vi mangler!</a:t>
            </a:r>
          </a:p>
          <a:p>
            <a:endParaRPr lang="da-DK" sz="1200" dirty="0"/>
          </a:p>
          <a:p>
            <a:r>
              <a:rPr lang="da-DK" sz="1200" dirty="0"/>
              <a:t>11.      Valg til korpsrådet og divisionsrådet. På valg er 2 personer til  til korpsrådet (bestyrelsen         foreslår Mette og Rasmus), på valg er fem personer til divisionsrådet (bestyrelsen foreslår Line, Anne, Bo, Rasmus og Lucas). Alle vælges for 1 år.</a:t>
            </a:r>
          </a:p>
          <a:p>
            <a:r>
              <a:rPr lang="da-DK" sz="1200" dirty="0"/>
              <a:t>12. valg af revisor og revisorsuppleant (Bestyrelsen foreslår Jakob </a:t>
            </a:r>
            <a:r>
              <a:rPr lang="da-DK" sz="1200" dirty="0" err="1"/>
              <a:t>Swartz</a:t>
            </a:r>
            <a:r>
              <a:rPr lang="da-DK" sz="1200" dirty="0"/>
              <a:t> som revisor)</a:t>
            </a:r>
            <a:endParaRPr lang="da-DK" sz="1200" dirty="0">
              <a:cs typeface="Calibri"/>
            </a:endParaRPr>
          </a:p>
          <a:p>
            <a:r>
              <a:rPr lang="da-DK" sz="1200" dirty="0">
                <a:cs typeface="Calibri"/>
              </a:rPr>
              <a:t>13 </a:t>
            </a:r>
            <a:r>
              <a:rPr lang="da-DK" sz="1200" dirty="0"/>
              <a:t>Evt. </a:t>
            </a:r>
          </a:p>
          <a:p>
            <a:endParaRPr lang="da-DK" sz="1200" dirty="0"/>
          </a:p>
          <a:p>
            <a:r>
              <a:rPr lang="da-DK" sz="1200" dirty="0"/>
              <a:t>Forslag, som ønskes behandlet på grupperådsmødet, skal du senest d. 21.februar sende til </a:t>
            </a:r>
            <a:r>
              <a:rPr lang="da-DK" sz="1200" dirty="0">
                <a:hlinkClick r:id="rId2"/>
              </a:rPr>
              <a:t>rodovrespejderne@gmail.com</a:t>
            </a:r>
            <a:endParaRPr lang="da-DK" sz="1200" dirty="0"/>
          </a:p>
        </p:txBody>
      </p:sp>
      <p:pic>
        <p:nvPicPr>
          <p:cNvPr id="11" name="Picture 2" descr="https://encrypted-tbn1.gstatic.com/images?q=tbn:ANd9GcQ9FPjrQg4fC66ZiPwIMujDUfWWEqJvS_bezW4mjaJ4zVDQUUM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7546" y="12321785"/>
            <a:ext cx="6101879" cy="906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FD171AE8-9568-4EDD-922C-AB2C180050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4153" y="8100299"/>
            <a:ext cx="2829556" cy="1639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175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97B2C14506F44198B3F7EBFF05DACE" ma:contentTypeVersion="11" ma:contentTypeDescription="Create a new document." ma:contentTypeScope="" ma:versionID="1c1ee50eaa2ee5246aa68acfd0480f2a">
  <xsd:schema xmlns:xsd="http://www.w3.org/2001/XMLSchema" xmlns:xs="http://www.w3.org/2001/XMLSchema" xmlns:p="http://schemas.microsoft.com/office/2006/metadata/properties" xmlns:ns3="ba5d733b-a3d7-4a3f-bcfd-aa1c9d6a63f8" xmlns:ns4="d1f09502-d716-4d3d-a81a-cafc2d825f04" targetNamespace="http://schemas.microsoft.com/office/2006/metadata/properties" ma:root="true" ma:fieldsID="930d4edcdd0c30b7121463e72e59117b" ns3:_="" ns4:_="">
    <xsd:import namespace="ba5d733b-a3d7-4a3f-bcfd-aa1c9d6a63f8"/>
    <xsd:import namespace="d1f09502-d716-4d3d-a81a-cafc2d825f0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5d733b-a3d7-4a3f-bcfd-aa1c9d6a63f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f09502-d716-4d3d-a81a-cafc2d825f0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AB86D18-F98F-4709-835E-17F3D5CA79E0}">
  <ds:schemaRefs>
    <ds:schemaRef ds:uri="http://purl.org/dc/terms/"/>
    <ds:schemaRef ds:uri="d1f09502-d716-4d3d-a81a-cafc2d825f04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ba5d733b-a3d7-4a3f-bcfd-aa1c9d6a63f8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A732912-8138-4B7F-BE2E-35EDE534F1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5d733b-a3d7-4a3f-bcfd-aa1c9d6a63f8"/>
    <ds:schemaRef ds:uri="d1f09502-d716-4d3d-a81a-cafc2d825f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0424D72-3052-422C-8EAB-67638E43BAA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2237</TotalTime>
  <Words>371</Words>
  <Application>Microsoft Office PowerPoint</Application>
  <PresentationFormat>A4 Paper (210x297 mm)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Gunver Sommer</dc:creator>
  <cp:lastModifiedBy>Anne Lauritsen Pipper</cp:lastModifiedBy>
  <cp:revision>93</cp:revision>
  <dcterms:created xsi:type="dcterms:W3CDTF">2014-01-18T07:41:59Z</dcterms:created>
  <dcterms:modified xsi:type="dcterms:W3CDTF">2021-02-11T11:14:07Z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0x010100C697B2C14506F44198B3F7EBFF05DACE</vt:lpwstr>
  </property>
  <property fmtid="{D5CDD505-2E9C-101B-9397-08002B2CF9AE}" pid="3" name="MSIP_Label_f061b9f0-8104-4829-9a4c-b0eb99e4c8fa_Enabled">
    <vt:lpwstr>true</vt:lpwstr>
  </property>
  <property fmtid="{D5CDD505-2E9C-101B-9397-08002B2CF9AE}" pid="4" name="MSIP_Label_f061b9f0-8104-4829-9a4c-b0eb99e4c8fa_SetDate">
    <vt:lpwstr>2021-02-09T09:03:22Z</vt:lpwstr>
  </property>
  <property fmtid="{D5CDD505-2E9C-101B-9397-08002B2CF9AE}" pid="5" name="MSIP_Label_f061b9f0-8104-4829-9a4c-b0eb99e4c8fa_Method">
    <vt:lpwstr>Standard</vt:lpwstr>
  </property>
  <property fmtid="{D5CDD505-2E9C-101B-9397-08002B2CF9AE}" pid="6" name="MSIP_Label_f061b9f0-8104-4829-9a4c-b0eb99e4c8fa_Name">
    <vt:lpwstr>Internal use only v1</vt:lpwstr>
  </property>
  <property fmtid="{D5CDD505-2E9C-101B-9397-08002B2CF9AE}" pid="7" name="MSIP_Label_f061b9f0-8104-4829-9a4c-b0eb99e4c8fa_SiteId">
    <vt:lpwstr>d78f7362-832c-4715-8e12-cc7bd574144c</vt:lpwstr>
  </property>
  <property fmtid="{D5CDD505-2E9C-101B-9397-08002B2CF9AE}" pid="8" name="MSIP_Label_f061b9f0-8104-4829-9a4c-b0eb99e4c8fa_ActionId">
    <vt:lpwstr>8a602621-8397-41a5-9ed7-80db041f895f</vt:lpwstr>
  </property>
  <property fmtid="{D5CDD505-2E9C-101B-9397-08002B2CF9AE}" pid="9" name="MSIP_Label_f061b9f0-8104-4829-9a4c-b0eb99e4c8fa_ContentBits">
    <vt:lpwstr>0</vt:lpwstr>
  </property>
</Properties>
</file>